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photoAlbum showCaptions="1" layout="1pic" frame="frameStyle6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6C24-88A6-4862-9F51-C2F5B83EEA27}" type="datetimeFigureOut">
              <a:rPr lang="es-ES" smtClean="0"/>
              <a:t>14/08/2022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121E-F4D4-4AAE-BEBB-AF020516A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775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6C24-88A6-4862-9F51-C2F5B83EEA27}" type="datetimeFigureOut">
              <a:rPr lang="es-ES" smtClean="0"/>
              <a:t>14/08/2022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121E-F4D4-4AAE-BEBB-AF020516A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916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6C24-88A6-4862-9F51-C2F5B83EEA27}" type="datetimeFigureOut">
              <a:rPr lang="es-ES" smtClean="0"/>
              <a:t>14/08/2022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121E-F4D4-4AAE-BEBB-AF020516A903}" type="slidenum">
              <a:rPr lang="es-ES" smtClean="0"/>
              <a:t>‹Nº›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780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6C24-88A6-4862-9F51-C2F5B83EEA27}" type="datetimeFigureOut">
              <a:rPr lang="es-ES" smtClean="0"/>
              <a:t>14/08/2022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121E-F4D4-4AAE-BEBB-AF020516A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90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6C24-88A6-4862-9F51-C2F5B83EEA27}" type="datetimeFigureOut">
              <a:rPr lang="es-ES" smtClean="0"/>
              <a:t>14/08/2022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121E-F4D4-4AAE-BEBB-AF020516A903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800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6C24-88A6-4862-9F51-C2F5B83EEA27}" type="datetimeFigureOut">
              <a:rPr lang="es-ES" smtClean="0"/>
              <a:t>14/08/2022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121E-F4D4-4AAE-BEBB-AF020516A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2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6C24-88A6-4862-9F51-C2F5B83EEA27}" type="datetimeFigureOut">
              <a:rPr lang="es-ES" smtClean="0"/>
              <a:t>14/08/2022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121E-F4D4-4AAE-BEBB-AF020516A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544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6C24-88A6-4862-9F51-C2F5B83EEA27}" type="datetimeFigureOut">
              <a:rPr lang="es-ES" smtClean="0"/>
              <a:t>14/08/2022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121E-F4D4-4AAE-BEBB-AF020516A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928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6C24-88A6-4862-9F51-C2F5B83EEA27}" type="datetimeFigureOut">
              <a:rPr lang="es-ES" smtClean="0"/>
              <a:t>14/08/2022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121E-F4D4-4AAE-BEBB-AF020516A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560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6C24-88A6-4862-9F51-C2F5B83EEA27}" type="datetimeFigureOut">
              <a:rPr lang="es-ES" smtClean="0"/>
              <a:t>14/08/2022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121E-F4D4-4AAE-BEBB-AF020516A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6939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6C24-88A6-4862-9F51-C2F5B83EEA27}" type="datetimeFigureOut">
              <a:rPr lang="es-ES" smtClean="0"/>
              <a:t>14/08/2022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121E-F4D4-4AAE-BEBB-AF020516A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910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6C24-88A6-4862-9F51-C2F5B83EEA27}" type="datetimeFigureOut">
              <a:rPr lang="es-ES" smtClean="0"/>
              <a:t>14/08/2022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121E-F4D4-4AAE-BEBB-AF020516A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727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6C24-88A6-4862-9F51-C2F5B83EEA27}" type="datetimeFigureOut">
              <a:rPr lang="es-ES" smtClean="0"/>
              <a:t>14/08/2022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121E-F4D4-4AAE-BEBB-AF020516A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70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6C24-88A6-4862-9F51-C2F5B83EEA27}" type="datetimeFigureOut">
              <a:rPr lang="es-ES" smtClean="0"/>
              <a:t>14/08/2022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121E-F4D4-4AAE-BEBB-AF020516A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12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6C24-88A6-4862-9F51-C2F5B83EEA27}" type="datetimeFigureOut">
              <a:rPr lang="es-ES" smtClean="0"/>
              <a:t>14/08/2022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121E-F4D4-4AAE-BEBB-AF020516A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787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6C24-88A6-4862-9F51-C2F5B83EEA27}" type="datetimeFigureOut">
              <a:rPr lang="es-ES" smtClean="0"/>
              <a:t>14/08/2022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121E-F4D4-4AAE-BEBB-AF020516A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146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76C24-88A6-4862-9F51-C2F5B83EEA27}" type="datetimeFigureOut">
              <a:rPr lang="es-ES" smtClean="0"/>
              <a:t>14/08/2022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831121E-F4D4-4AAE-BEBB-AF020516A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842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áginas impresas a color">
            <a:extLst>
              <a:ext uri="{FF2B5EF4-FFF2-40B4-BE49-F238E27FC236}">
                <a16:creationId xmlns:a16="http://schemas.microsoft.com/office/drawing/2014/main" id="{15EE447A-9422-71AA-2C96-883C6EFC6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91" r="-2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3171A81-CA9E-6079-7690-DC890D2BC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563" y="1678665"/>
            <a:ext cx="3887839" cy="2372168"/>
          </a:xfrm>
        </p:spPr>
        <p:txBody>
          <a:bodyPr>
            <a:normAutofit fontScale="90000"/>
          </a:bodyPr>
          <a:lstStyle/>
          <a:p>
            <a:r>
              <a:rPr lang="es-ES" dirty="0"/>
              <a:t>Álbum de fotografías de Cantabria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4DA421-CAC0-969C-D77F-39F21A071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0563" y="4050833"/>
            <a:ext cx="3893440" cy="1096899"/>
          </a:xfrm>
        </p:spPr>
        <p:txBody>
          <a:bodyPr>
            <a:normAutofit/>
          </a:bodyPr>
          <a:lstStyle/>
          <a:p>
            <a:r>
              <a:rPr lang="es-ES" dirty="0"/>
              <a:t>por Gestiones Informaticas</a:t>
            </a:r>
          </a:p>
        </p:txBody>
      </p:sp>
      <p:pic>
        <p:nvPicPr>
          <p:cNvPr id="4" name="[No Copyright Music] Indiana - Declan DP">
            <a:hlinkClick r:id="" action="ppaction://media"/>
            <a:extLst>
              <a:ext uri="{FF2B5EF4-FFF2-40B4-BE49-F238E27FC236}">
                <a16:creationId xmlns:a16="http://schemas.microsoft.com/office/drawing/2014/main" id="{F063270E-A8D4-D676-CE62-9B188D004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6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2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9ABF87B9-CB49-F599-9DB5-F46A67BBD700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3" name="Imagen 2" descr="La Maza 08-05-2022">
              <a:extLst>
                <a:ext uri="{FF2B5EF4-FFF2-40B4-BE49-F238E27FC236}">
                  <a16:creationId xmlns:a16="http://schemas.microsoft.com/office/drawing/2014/main" id="{672B9A3C-0371-0539-1710-2FA290C05923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8F840552-A546-276F-7BA5-51742D40E57D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s-ES" sz="2400"/>
                <a:t>La Maza 08-05-2022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07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C67B437F-DD25-4607-4642-73AAEB4493BB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3" name="Imagen 2" descr="Liérganes 15-09-2021">
              <a:extLst>
                <a:ext uri="{FF2B5EF4-FFF2-40B4-BE49-F238E27FC236}">
                  <a16:creationId xmlns:a16="http://schemas.microsoft.com/office/drawing/2014/main" id="{D7D7AFE6-2D31-F662-0353-767E837B9D3D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58A61B70-983F-A85B-F630-09B47E11A294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s-ES" sz="2400"/>
                <a:t>Liérganes 15-09-2021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7805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93178529-0E9E-10DE-5DB6-9FBEB320D03C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3" name="Imagen 2" descr="Los pulmares (municipio La Masón) 14-11-2021">
              <a:extLst>
                <a:ext uri="{FF2B5EF4-FFF2-40B4-BE49-F238E27FC236}">
                  <a16:creationId xmlns:a16="http://schemas.microsoft.com/office/drawing/2014/main" id="{51E5D21D-C0A8-D61B-2C37-3E712BD3E61C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BDE48343-44D5-F403-2260-18B1D1516F0F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s-ES" sz="2400"/>
                <a:t>Los pulmares (municipio La Masón) 14-11-2021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38DEF852-51F6-A56F-6961-34F6797D391F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3" name="Imagen 2" descr="Mirador Pico Lindaro 05-06-2022">
              <a:extLst>
                <a:ext uri="{FF2B5EF4-FFF2-40B4-BE49-F238E27FC236}">
                  <a16:creationId xmlns:a16="http://schemas.microsoft.com/office/drawing/2014/main" id="{E1B1A313-1BF9-4685-B5B3-82325B4C51DA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9392445E-31D8-5B81-C03F-579ABCF05FD2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s-ES" sz="2400"/>
                <a:t>Mirador Pico Lindaro 05-06-2022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72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2510EAED-B115-73C6-BD6B-5658982E62F4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219200" y="685800"/>
            <a:ext cx="9753600" cy="5867400"/>
            <a:chOff x="1219200" y="685800"/>
            <a:chExt cx="9753600" cy="5867400"/>
          </a:xfrm>
        </p:grpSpPr>
        <p:pic>
          <p:nvPicPr>
            <p:cNvPr id="3" name="Imagen 2" descr="Mogro 13-03-2022">
              <a:extLst>
                <a:ext uri="{FF2B5EF4-FFF2-40B4-BE49-F238E27FC236}">
                  <a16:creationId xmlns:a16="http://schemas.microsoft.com/office/drawing/2014/main" id="{03BA8794-8036-7995-6DE6-41E6E411F4D0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211465E-89A6-F842-90CE-30F3276E845F}"/>
                </a:ext>
              </a:extLst>
            </p:cNvPr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s-ES" sz="2400"/>
                <a:t>Mogro 13-03-2022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638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45238C03-E7D1-8EF0-2B2D-9AB3AD1F8D34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219200" y="685800"/>
            <a:ext cx="9753600" cy="5867400"/>
            <a:chOff x="1219200" y="685800"/>
            <a:chExt cx="9753600" cy="5867400"/>
          </a:xfrm>
        </p:grpSpPr>
        <p:pic>
          <p:nvPicPr>
            <p:cNvPr id="3" name="Imagen 2" descr="Quijano de Piélagos 25-12-2021">
              <a:extLst>
                <a:ext uri="{FF2B5EF4-FFF2-40B4-BE49-F238E27FC236}">
                  <a16:creationId xmlns:a16="http://schemas.microsoft.com/office/drawing/2014/main" id="{00AC78AA-9696-6982-8128-7E41FD03A55E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F9D9E300-73D9-903C-08A9-533E99F6BC70}"/>
                </a:ext>
              </a:extLst>
            </p:cNvPr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s-ES" sz="2400"/>
                <a:t>Quijano de Piélagos 25-12-2021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44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1DB38433-210E-854A-3A1E-75D9FF549BF3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3" name="Imagen 2" descr="Saro 05-06-2022">
              <a:extLst>
                <a:ext uri="{FF2B5EF4-FFF2-40B4-BE49-F238E27FC236}">
                  <a16:creationId xmlns:a16="http://schemas.microsoft.com/office/drawing/2014/main" id="{FA8A7FB6-A4FA-1E10-A78E-7C1EC506DE51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FFC85ED-AEF5-1675-13E2-4E488D057C7C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s-ES" sz="2400"/>
                <a:t>Saro 05-06-2022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6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6EC1380-4514-3F17-AA7E-3D08AD92A1C1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3" name="Imagen 2" descr="Suances 26-07-2022 - 1">
              <a:extLst>
                <a:ext uri="{FF2B5EF4-FFF2-40B4-BE49-F238E27FC236}">
                  <a16:creationId xmlns:a16="http://schemas.microsoft.com/office/drawing/2014/main" id="{7C35BBCD-953D-C437-3D30-83677C23B470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5C1B98C8-A6D4-8D07-EC9F-E3D719F7FBE7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s-ES" sz="2400"/>
                <a:t>Suances 26-07-2022 - 1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27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191248F0-0524-93B6-4B68-6DC8A008446C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3" name="Imagen 2" descr="Suances 26-07-2022">
              <a:extLst>
                <a:ext uri="{FF2B5EF4-FFF2-40B4-BE49-F238E27FC236}">
                  <a16:creationId xmlns:a16="http://schemas.microsoft.com/office/drawing/2014/main" id="{6390664B-B666-B8A0-8DF3-336F63C10850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1BACCBC2-1BCD-5221-0365-C1F10C54532A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s-ES" sz="2400"/>
                <a:t>Suances 26-07-2022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950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CE27BA13-6028-8972-EB65-340563385EC3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219200" y="685800"/>
            <a:ext cx="9753600" cy="5867400"/>
            <a:chOff x="1219200" y="685800"/>
            <a:chExt cx="9753600" cy="5867400"/>
          </a:xfrm>
        </p:grpSpPr>
        <p:pic>
          <p:nvPicPr>
            <p:cNvPr id="3" name="Imagen 2" descr="TODO ESTO Y MÁS EN">
              <a:extLst>
                <a:ext uri="{FF2B5EF4-FFF2-40B4-BE49-F238E27FC236}">
                  <a16:creationId xmlns:a16="http://schemas.microsoft.com/office/drawing/2014/main" id="{6F3F033D-FB66-66CD-E898-0D31281A8923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047DF151-DFDE-335F-7EC1-0E84B6DFFF6E}"/>
                </a:ext>
              </a:extLst>
            </p:cNvPr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es-E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6779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A8A45906-EE53-036B-9CF1-B2AA909C3611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3" name="Imagen 2" descr="Cabárceno 03-07-2022">
              <a:extLst>
                <a:ext uri="{FF2B5EF4-FFF2-40B4-BE49-F238E27FC236}">
                  <a16:creationId xmlns:a16="http://schemas.microsoft.com/office/drawing/2014/main" id="{CE84DA70-9DBB-DA94-5770-1E7A90F7D6CD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3D61EC76-55FD-734D-2F3D-62435B8DD74A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s-ES" sz="2400"/>
                <a:t>Cabárceno 03-07-2022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364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66EFA58F-ABF5-DC3C-72BF-259A783F84AE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438400" y="-228600"/>
            <a:ext cx="7315200" cy="7315200"/>
            <a:chOff x="2438400" y="-228600"/>
            <a:chExt cx="7315200" cy="7315200"/>
          </a:xfrm>
        </p:grpSpPr>
        <p:pic>
          <p:nvPicPr>
            <p:cNvPr id="3" name="Imagen 2" descr="Cabárceno 03-07-2022-1">
              <a:extLst>
                <a:ext uri="{FF2B5EF4-FFF2-40B4-BE49-F238E27FC236}">
                  <a16:creationId xmlns:a16="http://schemas.microsoft.com/office/drawing/2014/main" id="{FC830814-7E94-FF75-7CD7-F7A9E638BB42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438400" y="685800"/>
              <a:ext cx="7315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6E6FB171-B925-DE90-F0C9-017E8E0714FE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s-ES" sz="2400"/>
                <a:t>Cabárceno 03-07-2022-1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8786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41236893-56B7-4707-7771-EFB99FD0D4B5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3" name="Imagen 2" descr="campos de sport de El Sardinero 16-04-2022">
              <a:extLst>
                <a:ext uri="{FF2B5EF4-FFF2-40B4-BE49-F238E27FC236}">
                  <a16:creationId xmlns:a16="http://schemas.microsoft.com/office/drawing/2014/main" id="{44021A14-4B89-6842-06DF-AD067920BC72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6A4F4E89-20F6-4933-7A0E-396810979A50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s-ES" sz="2400"/>
                <a:t>campos de sport de El Sardinero 16-04-2022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80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D9D11FB0-ED09-B6FE-7657-2B556BB762D9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685800" y="2230438"/>
            <a:ext cx="10820400" cy="2776537"/>
            <a:chOff x="685800" y="2230438"/>
            <a:chExt cx="10820400" cy="2776537"/>
          </a:xfrm>
        </p:grpSpPr>
        <p:pic>
          <p:nvPicPr>
            <p:cNvPr id="3" name="Imagen 2" descr="El Desfiladero de la Hermida 14-11-2021">
              <a:extLst>
                <a:ext uri="{FF2B5EF4-FFF2-40B4-BE49-F238E27FC236}">
                  <a16:creationId xmlns:a16="http://schemas.microsoft.com/office/drawing/2014/main" id="{599B215F-C666-9263-FA42-993AFB6ED3CC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2230438"/>
              <a:ext cx="10820400" cy="23955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A5D42A46-D8EA-77F0-1D76-B3659786E07C}"/>
                </a:ext>
              </a:extLst>
            </p:cNvPr>
            <p:cNvSpPr/>
            <p:nvPr/>
          </p:nvSpPr>
          <p:spPr>
            <a:xfrm>
              <a:off x="685800" y="4664075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s-ES" sz="2400"/>
                <a:t>El Desfiladero de la Hermida 14-11-2021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1499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9FA00532-71C7-864A-2753-06D46BC577A0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3" name="Imagen 2" descr="Esles 05-06-2022">
              <a:extLst>
                <a:ext uri="{FF2B5EF4-FFF2-40B4-BE49-F238E27FC236}">
                  <a16:creationId xmlns:a16="http://schemas.microsoft.com/office/drawing/2014/main" id="{9CE63BFB-C2DF-F771-C642-E90B7B279BE7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76AF5973-7932-FC71-B5EC-A968710D6267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s-ES" sz="2400"/>
                <a:t>Esles 05-06-2022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125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0CD85682-C362-3588-7D08-2F41FD5B06A6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3" name="Imagen 2" descr="Galizano 05-02-2022">
              <a:extLst>
                <a:ext uri="{FF2B5EF4-FFF2-40B4-BE49-F238E27FC236}">
                  <a16:creationId xmlns:a16="http://schemas.microsoft.com/office/drawing/2014/main" id="{6E08E9E6-A6D1-9924-1950-95504E2D3A64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9EE422E5-57B7-A4FF-A6DB-2BFB5C1A46AF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s-ES" sz="2400"/>
                <a:t>Galizano 05-02-2022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183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D3D48603-581B-DE4A-24C6-09A0E41CA8AD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438400" y="685800"/>
            <a:ext cx="7315200" cy="5867400"/>
            <a:chOff x="2438400" y="685800"/>
            <a:chExt cx="7315200" cy="5867400"/>
          </a:xfrm>
        </p:grpSpPr>
        <p:pic>
          <p:nvPicPr>
            <p:cNvPr id="3" name="Imagen 2" descr="Iglesia de San Miguel de Carceña 10-04-2022">
              <a:extLst>
                <a:ext uri="{FF2B5EF4-FFF2-40B4-BE49-F238E27FC236}">
                  <a16:creationId xmlns:a16="http://schemas.microsoft.com/office/drawing/2014/main" id="{45DC8924-892E-7D4E-D644-C4DDA66EF7B8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A9C9E5F6-8371-50D5-D8D8-D26C5C1218EE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s-ES" sz="2400"/>
                <a:t>Iglesia de San Miguel de Carceña 10-04-2022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225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C5CF638C-7697-5F62-775F-F5F5719FA18B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219200" y="685800"/>
            <a:ext cx="9753600" cy="5867400"/>
            <a:chOff x="1219200" y="685800"/>
            <a:chExt cx="9753600" cy="5867400"/>
          </a:xfrm>
        </p:grpSpPr>
        <p:pic>
          <p:nvPicPr>
            <p:cNvPr id="3" name="Imagen 2" descr="Isla Virgen Del Mar 15-04-2022">
              <a:extLst>
                <a:ext uri="{FF2B5EF4-FFF2-40B4-BE49-F238E27FC236}">
                  <a16:creationId xmlns:a16="http://schemas.microsoft.com/office/drawing/2014/main" id="{97CCF060-8E7F-9139-8EF9-7458EF56A799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A3C7F6D8-5BC4-CA09-0EEA-FBC7A0676F90}"/>
                </a:ext>
              </a:extLst>
            </p:cNvPr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s-ES" sz="2400"/>
                <a:t>Isla Virgen Del Mar 15-04-2022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515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</TotalTime>
  <Words>72</Words>
  <Application>Microsoft Office PowerPoint</Application>
  <PresentationFormat>Panorámica</PresentationFormat>
  <Paragraphs>19</Paragraphs>
  <Slides>19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Faceta</vt:lpstr>
      <vt:lpstr>Álbum de fotografías de Cantabria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Álbum de fotografías de Cantabria</dc:title>
  <dc:creator>Gestiones Informaticas</dc:creator>
  <cp:lastModifiedBy>Gestiones Informaticas</cp:lastModifiedBy>
  <cp:revision>1</cp:revision>
  <dcterms:created xsi:type="dcterms:W3CDTF">2022-08-14T09:20:26Z</dcterms:created>
  <dcterms:modified xsi:type="dcterms:W3CDTF">2022-08-14T09:23:15Z</dcterms:modified>
</cp:coreProperties>
</file>